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7F6F0-58D2-41A0-8D86-CC54E1508CC9}" v="532" dt="2020-11-21T09:07:14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CapH4-s_nv6QZ3rDPksO4k_BEGSL7Vnx/view?usp=sha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WEB TECHNOLOGY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KEVIN MENEZES - CS1920647</a:t>
            </a:r>
          </a:p>
        </p:txBody>
      </p:sp>
    </p:spTree>
    <p:extLst>
      <p:ext uri="{BB962C8B-B14F-4D97-AF65-F5344CB8AC3E}">
        <p14:creationId xmlns:p14="http://schemas.microsoft.com/office/powerpoint/2010/main" val="41413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619C26-48D3-4D03-8933-FD0A032FB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3EE6C1F-9012-40AB-A5AF-72FE3A0BB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B7A3A1-3532-433A-A679-120EED70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0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8692-043B-45A5-AD8F-0FA245BD7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6ABEA-552C-4917-9B0B-C2FB4EEB2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KEVIN MENEZES - CS1920647</a:t>
            </a:r>
          </a:p>
        </p:txBody>
      </p:sp>
    </p:spTree>
    <p:extLst>
      <p:ext uri="{BB962C8B-B14F-4D97-AF65-F5344CB8AC3E}">
        <p14:creationId xmlns:p14="http://schemas.microsoft.com/office/powerpoint/2010/main" val="38131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28D430-56EA-45B9-8632-927BEBF0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noFill/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5-Point Star 24">
            <a:extLst>
              <a:ext uri="{FF2B5EF4-FFF2-40B4-BE49-F238E27FC236}">
                <a16:creationId xmlns:a16="http://schemas.microsoft.com/office/drawing/2014/main" id="{B15DEAD7-09E6-42D9-9D03-43E6EA3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678" y="3748085"/>
            <a:ext cx="252644" cy="252644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75722-F999-440F-ADC3-3716A7670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407" y="1044250"/>
            <a:ext cx="9841575" cy="1436484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TOPIC – QUARANTINE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A0084-FD57-4CC1-9E94-93D8210CA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407" y="2921605"/>
            <a:ext cx="9841575" cy="1906814"/>
          </a:xfrm>
        </p:spPr>
        <p:txBody>
          <a:bodyPr>
            <a:normAutofit/>
          </a:bodyPr>
          <a:lstStyle/>
          <a:p>
            <a:pPr algn="ctr"/>
            <a:r>
              <a:rPr lang="en-US" cap="none"/>
              <a:t>PLEASE PUT VOLUME ON AS I HAVE GIVEN EXPLANATION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9D39D-3CB7-47BB-8B3A-8E1B1CA9E224}"/>
              </a:ext>
            </a:extLst>
          </p:cNvPr>
          <p:cNvSpPr txBox="1"/>
          <p:nvPr/>
        </p:nvSpPr>
        <p:spPr>
          <a:xfrm>
            <a:off x="6284687" y="4494591"/>
            <a:ext cx="345681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Bookman Old Styl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GO TO PROJECT VIDEO</a:t>
            </a:r>
            <a:endParaRPr lang="en-US" sz="2800" b="1">
              <a:latin typeface="Bookman Old Sty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4B177-5ED3-4FD6-9047-4E7472D55ECD}"/>
              </a:ext>
            </a:extLst>
          </p:cNvPr>
          <p:cNvSpPr txBox="1"/>
          <p:nvPr/>
        </p:nvSpPr>
        <p:spPr>
          <a:xfrm>
            <a:off x="2944133" y="4601180"/>
            <a:ext cx="31907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mic Sans MS"/>
              </a:rPr>
              <a:t>PRESS Ctrl AND CLICK THE LINK</a:t>
            </a:r>
          </a:p>
        </p:txBody>
      </p:sp>
    </p:spTree>
    <p:extLst>
      <p:ext uri="{BB962C8B-B14F-4D97-AF65-F5344CB8AC3E}">
        <p14:creationId xmlns:p14="http://schemas.microsoft.com/office/powerpoint/2010/main" val="3078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satMod val="110000"/>
                <a:lumMod val="40000"/>
              </a:schemeClr>
              <a:schemeClr val="bg2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57150" cmpd="thinThick">
            <a:noFill/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96ECCCC-A9FC-4747-A795-E44A2687A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44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6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087D86-028E-4C1D-8024-6FD56A160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1D9DCC-3B18-4F19-9BC4-F37BCD0B8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" r="2785" b="2"/>
          <a:stretch/>
        </p:blipFill>
        <p:spPr>
          <a:xfrm rot="21600000"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5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A087D86-028E-4C1D-8024-6FD56A160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3F933930-DC8F-41B3-8B2B-1D181F2C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6" r="2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A087D86-028E-4C1D-8024-6FD56A160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BF97D3A-9FB2-4A38-A342-82CC54478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A087D86-028E-4C1D-8024-6FD56A160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923C33A-7EA6-4516-933D-F8AC14719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23D19FE-C20C-4A15-A713-F9E952B0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61FB2E-C985-4A1C-AFC7-E999784B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Main Event</vt:lpstr>
      <vt:lpstr>WEB TECHNOLOGY PROJECT</vt:lpstr>
      <vt:lpstr>TOPIC – QUARANTINE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167</cp:revision>
  <dcterms:created xsi:type="dcterms:W3CDTF">2020-11-21T07:45:31Z</dcterms:created>
  <dcterms:modified xsi:type="dcterms:W3CDTF">2020-11-21T09:14:26Z</dcterms:modified>
</cp:coreProperties>
</file>